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CA5460A4-2024-403A-9544-C94AA7D66AE1}">
          <p14:sldIdLst>
            <p14:sldId id="256"/>
            <p14:sldId id="257"/>
            <p14:sldId id="258"/>
            <p14:sldId id="259"/>
            <p14:sldId id="260"/>
            <p14:sldId id="263"/>
            <p14:sldId id="261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2/7/2025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8000" dirty="0" err="1" smtClean="0"/>
              <a:t>ТРубопроводчик</a:t>
            </a:r>
            <a:endParaRPr lang="ru-RU" sz="8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Михайлов Роман</a:t>
            </a:r>
          </a:p>
          <a:p>
            <a:r>
              <a:rPr lang="ru-RU" dirty="0" smtClean="0"/>
              <a:t>Попов </a:t>
            </a:r>
            <a:r>
              <a:rPr lang="ru-RU" dirty="0" err="1" smtClean="0"/>
              <a:t>ярослав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935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7200" dirty="0" smtClean="0"/>
              <a:t>ЦЕЛЬ игры</a:t>
            </a:r>
            <a:endParaRPr lang="ru-RU" sz="7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>
                <a:solidFill>
                  <a:schemeClr val="tx1"/>
                </a:solidFill>
                <a:latin typeface="Bahnschrift" panose="020B0502040204020203" pitchFamily="34" charset="0"/>
              </a:rPr>
              <a:t>П</a:t>
            </a:r>
            <a:r>
              <a:rPr lang="ru-RU" sz="4000" dirty="0" smtClean="0">
                <a:solidFill>
                  <a:schemeClr val="tx1"/>
                </a:solidFill>
                <a:latin typeface="Bahnschrift" panose="020B0502040204020203" pitchFamily="34" charset="0"/>
              </a:rPr>
              <a:t>оворачивание </a:t>
            </a:r>
            <a:r>
              <a:rPr lang="ru-RU" sz="4000" dirty="0">
                <a:solidFill>
                  <a:schemeClr val="tx1"/>
                </a:solidFill>
                <a:latin typeface="Bahnschrift" panose="020B0502040204020203" pitchFamily="34" charset="0"/>
              </a:rPr>
              <a:t>элементов труб таким образом, чтобы соединить источник воды с её конечной точкой</a:t>
            </a:r>
            <a:endParaRPr lang="ru-RU" sz="4000" b="1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48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/>
              <a:t>Уровень </a:t>
            </a:r>
            <a:r>
              <a:rPr lang="ru-RU" sz="4000" dirty="0" smtClean="0">
                <a:latin typeface="+mj-lt"/>
              </a:rPr>
              <a:t>1</a:t>
            </a:r>
            <a:endParaRPr lang="ru-RU" sz="4000" dirty="0">
              <a:latin typeface="+mj-lt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967730"/>
            <a:ext cx="6157913" cy="4890789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977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4000" dirty="0"/>
              <a:t>Уровень </a:t>
            </a:r>
            <a:r>
              <a:rPr lang="ru-RU" sz="4000" dirty="0">
                <a:latin typeface="+mj-lt"/>
              </a:rPr>
              <a:t>2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985412"/>
            <a:ext cx="6157913" cy="4855426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775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Уровень </a:t>
            </a:r>
            <a:r>
              <a:rPr lang="ru-RU" sz="3600" dirty="0">
                <a:latin typeface="+mj-lt"/>
              </a:rPr>
              <a:t>3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973052"/>
            <a:ext cx="6157913" cy="4880145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0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47050" y="88187"/>
            <a:ext cx="10178322" cy="149213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830" y="1938128"/>
            <a:ext cx="4583170" cy="3619500"/>
          </a:xfr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938128"/>
            <a:ext cx="4583170" cy="3619500"/>
          </a:xfrm>
        </p:spPr>
      </p:pic>
    </p:spTree>
    <p:extLst>
      <p:ext uri="{BB962C8B-B14F-4D97-AF65-F5344CB8AC3E}">
        <p14:creationId xmlns:p14="http://schemas.microsoft.com/office/powerpoint/2010/main" val="16734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92984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ПОЛЬЗА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242929" y="2122383"/>
            <a:ext cx="7017488" cy="4302271"/>
          </a:xfrm>
        </p:spPr>
        <p:txBody>
          <a:bodyPr/>
          <a:lstStyle/>
          <a:p>
            <a:r>
              <a:rPr lang="ru-RU" b="0" dirty="0" smtClean="0"/>
              <a:t>Играя в нашу игру, вы развиваете </a:t>
            </a:r>
            <a:r>
              <a:rPr lang="ru-RU" dirty="0" smtClean="0"/>
              <a:t>логическое мышление</a:t>
            </a:r>
            <a:r>
              <a:rPr lang="ru-RU" b="0" dirty="0" smtClean="0"/>
              <a:t>,</a:t>
            </a:r>
            <a:r>
              <a:rPr lang="ru-RU" dirty="0" smtClean="0"/>
              <a:t> внимание к деталям </a:t>
            </a:r>
            <a:r>
              <a:rPr lang="ru-RU" b="0" dirty="0" smtClean="0"/>
              <a:t>и</a:t>
            </a:r>
            <a:r>
              <a:rPr lang="ru-RU" dirty="0" smtClean="0"/>
              <a:t> решение сложных задач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553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251678" y="1630017"/>
            <a:ext cx="82277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Игра "</a:t>
            </a:r>
            <a:r>
              <a:rPr lang="ru-RU" sz="2800" b="1" dirty="0"/>
              <a:t> Трубопроводчик</a:t>
            </a:r>
            <a:r>
              <a:rPr lang="ru-RU" sz="2800" dirty="0"/>
              <a:t> " — это отличное </a:t>
            </a:r>
            <a:r>
              <a:rPr lang="ru-RU" sz="2800" dirty="0" smtClean="0"/>
              <a:t>сочетание</a:t>
            </a:r>
          </a:p>
          <a:p>
            <a:r>
              <a:rPr lang="ru-RU" sz="2800" dirty="0" smtClean="0"/>
              <a:t> увлекательного игрового </a:t>
            </a:r>
            <a:r>
              <a:rPr lang="ru-RU" sz="2800" dirty="0"/>
              <a:t>процесса и </a:t>
            </a:r>
            <a:r>
              <a:rPr lang="ru-RU" sz="2800" dirty="0" smtClean="0"/>
              <a:t>тренировки</a:t>
            </a:r>
          </a:p>
          <a:p>
            <a:r>
              <a:rPr lang="ru-RU" sz="2800" dirty="0" smtClean="0"/>
              <a:t> </a:t>
            </a:r>
            <a:r>
              <a:rPr lang="ru-RU" sz="2800" dirty="0"/>
              <a:t>когнитивных способностей. </a:t>
            </a:r>
          </a:p>
        </p:txBody>
      </p:sp>
    </p:spTree>
    <p:extLst>
      <p:ext uri="{BB962C8B-B14F-4D97-AF65-F5344CB8AC3E}">
        <p14:creationId xmlns:p14="http://schemas.microsoft.com/office/powerpoint/2010/main" val="33582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654104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184</TotalTime>
  <Words>68</Words>
  <Application>Microsoft Office PowerPoint</Application>
  <PresentationFormat>Широкоэкранный</PresentationFormat>
  <Paragraphs>15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Bahnschrift</vt:lpstr>
      <vt:lpstr>Corbel</vt:lpstr>
      <vt:lpstr>Gill Sans MT</vt:lpstr>
      <vt:lpstr>Impact</vt:lpstr>
      <vt:lpstr>Badge</vt:lpstr>
      <vt:lpstr>ТРубопроводчик</vt:lpstr>
      <vt:lpstr>ЦЕЛЬ игры</vt:lpstr>
      <vt:lpstr>Уровень 1</vt:lpstr>
      <vt:lpstr>Уровень 2</vt:lpstr>
      <vt:lpstr>Уровень 3</vt:lpstr>
      <vt:lpstr>Презентация PowerPoint</vt:lpstr>
      <vt:lpstr>ПОЛЬЗА: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ТРубопродчик</dc:title>
  <dc:creator>Учетная запись Майкрософт</dc:creator>
  <cp:lastModifiedBy>Учетная запись Майкрософт</cp:lastModifiedBy>
  <cp:revision>8</cp:revision>
  <dcterms:created xsi:type="dcterms:W3CDTF">2025-02-06T20:37:29Z</dcterms:created>
  <dcterms:modified xsi:type="dcterms:W3CDTF">2025-02-07T00:01:06Z</dcterms:modified>
</cp:coreProperties>
</file>

<file path=docProps/thumbnail.jpeg>
</file>